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7"/>
  </p:notesMasterIdLst>
  <p:sldIdLst>
    <p:sldId id="261" r:id="rId2"/>
    <p:sldId id="258" r:id="rId3"/>
    <p:sldId id="259" r:id="rId4"/>
    <p:sldId id="260" r:id="rId5"/>
    <p:sldId id="262" r:id="rId6"/>
  </p:sldIdLst>
  <p:sldSz cx="9144000" cy="6858000" type="screen4x3"/>
  <p:notesSz cx="6858000" cy="9144000"/>
  <p:custShowLst>
    <p:custShow name="Custom Show 1" id="0">
      <p:sldLst/>
    </p:custShow>
  </p:custShow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976" autoAdjust="0"/>
    <p:restoredTop sz="94660"/>
  </p:normalViewPr>
  <p:slideViewPr>
    <p:cSldViewPr>
      <p:cViewPr varScale="1">
        <p:scale>
          <a:sx n="111" d="100"/>
          <a:sy n="111" d="100"/>
        </p:scale>
        <p:origin x="-1620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704555E-9646-4AAF-A6F2-A9C7FD36C0F9}" type="datetimeFigureOut">
              <a:rPr lang="en-NZ" smtClean="0"/>
              <a:t>18/10/2013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D7600BC-E618-450C-9D05-CAD1B42A45BE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823805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C5AFB81-88DE-42A7-BFA7-E56F3C3D0025}" type="datetimeFigureOut">
              <a:rPr lang="en-NZ" smtClean="0"/>
              <a:t>18/10/2013</a:t>
            </a:fld>
            <a:endParaRPr lang="en-NZ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NZ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80C9D45-0CFE-42E4-88E3-E0A9419A8454}" type="slidenum">
              <a:rPr lang="en-NZ" smtClean="0"/>
              <a:t>‹#›</a:t>
            </a:fld>
            <a:endParaRPr lang="en-NZ"/>
          </a:p>
        </p:txBody>
      </p:sp>
      <p:sp>
        <p:nvSpPr>
          <p:cNvPr id="32" name="Rectangle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Rectangle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Rectangle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Rectangle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56" name="Rectangle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Rectangle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Rectangle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Rectangle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C5AFB81-88DE-42A7-BFA7-E56F3C3D0025}" type="datetimeFigureOut">
              <a:rPr lang="en-NZ" smtClean="0"/>
              <a:t>18/10/2013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80C9D45-0CFE-42E4-88E3-E0A9419A8454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C5AFB81-88DE-42A7-BFA7-E56F3C3D0025}" type="datetimeFigureOut">
              <a:rPr lang="en-NZ" smtClean="0"/>
              <a:t>18/10/2013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80C9D45-0CFE-42E4-88E3-E0A9419A8454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C5AFB81-88DE-42A7-BFA7-E56F3C3D0025}" type="datetimeFigureOut">
              <a:rPr lang="en-NZ" smtClean="0"/>
              <a:t>18/10/2013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80C9D45-0CFE-42E4-88E3-E0A9419A8454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Freeform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Freeform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Freeform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Freeform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Freeform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Freeform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Freeform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Freeform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Freeform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Freeform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C5AFB81-88DE-42A7-BFA7-E56F3C3D0025}" type="datetimeFigureOut">
              <a:rPr lang="en-NZ" smtClean="0"/>
              <a:t>18/10/2013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80C9D45-0CFE-42E4-88E3-E0A9419A8454}" type="slidenum">
              <a:rPr lang="en-NZ" smtClean="0"/>
              <a:t>‹#›</a:t>
            </a:fld>
            <a:endParaRPr lang="en-NZ"/>
          </a:p>
        </p:txBody>
      </p:sp>
      <p:sp>
        <p:nvSpPr>
          <p:cNvPr id="7" name="Rectangle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C5AFB81-88DE-42A7-BFA7-E56F3C3D0025}" type="datetimeFigureOut">
              <a:rPr lang="en-NZ" smtClean="0"/>
              <a:t>18/10/2013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80C9D45-0CFE-42E4-88E3-E0A9419A8454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C5AFB81-88DE-42A7-BFA7-E56F3C3D0025}" type="datetimeFigureOut">
              <a:rPr lang="en-NZ" smtClean="0"/>
              <a:t>18/10/2013</a:t>
            </a:fld>
            <a:endParaRPr lang="en-N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N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80C9D45-0CFE-42E4-88E3-E0A9419A8454}" type="slidenum">
              <a:rPr lang="en-NZ" smtClean="0"/>
              <a:t>‹#›</a:t>
            </a:fld>
            <a:endParaRPr lang="en-NZ"/>
          </a:p>
        </p:txBody>
      </p:sp>
      <p:sp>
        <p:nvSpPr>
          <p:cNvPr id="16" name="Rectangle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Rectangle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Rectangle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Rectangle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Rectangle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Rectangle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C5AFB81-88DE-42A7-BFA7-E56F3C3D0025}" type="datetimeFigureOut">
              <a:rPr lang="en-NZ" smtClean="0"/>
              <a:t>18/10/2013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80C9D45-0CFE-42E4-88E3-E0A9419A8454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C5AFB81-88DE-42A7-BFA7-E56F3C3D0025}" type="datetimeFigureOut">
              <a:rPr lang="en-NZ" smtClean="0"/>
              <a:t>18/10/2013</a:t>
            </a:fld>
            <a:endParaRPr lang="en-N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80C9D45-0CFE-42E4-88E3-E0A9419A8454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C5AFB81-88DE-42A7-BFA7-E56F3C3D0025}" type="datetimeFigureOut">
              <a:rPr lang="en-NZ" smtClean="0"/>
              <a:t>18/10/2013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80C9D45-0CFE-42E4-88E3-E0A9419A8454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Straight Connector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grpSp>
        <p:nvGrpSpPr>
          <p:cNvPr id="14" name="Group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Straight Connector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Straight Connector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9C5AFB81-88DE-42A7-BFA7-E56F3C3D0025}" type="datetimeFigureOut">
              <a:rPr lang="en-NZ" smtClean="0"/>
              <a:t>18/10/2013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580C9D45-0CFE-42E4-88E3-E0A9419A8454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Rectangle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Rectangle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Rectangle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9C5AFB81-88DE-42A7-BFA7-E56F3C3D0025}" type="datetimeFigureOut">
              <a:rPr lang="en-NZ" smtClean="0"/>
              <a:t>18/10/2013</a:t>
            </a:fld>
            <a:endParaRPr lang="en-N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en-NZ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580C9D45-0CFE-42E4-88E3-E0A9419A8454}" type="slidenum">
              <a:rPr lang="en-NZ" smtClean="0"/>
              <a:t>‹#›</a:t>
            </a:fld>
            <a:endParaRPr lang="en-NZ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www.google.co.nz/url?sa=i&amp;rct=j&amp;q=tongan+colours&amp;source=images&amp;cd=&amp;cad=rja&amp;docid=xkUFdYSApbXjBM&amp;tbnid=HalM3U_VNzwonM:&amp;ved=0CAUQjRw&amp;url=http://www.divediscovery.com/tonga/dive-resorts/tongan-beach-resort.php&amp;ei=HBpfUtS4PISolAXszIDwCQ&amp;psig=AFQjCNEerRp5Ay-ASkrA_-9m-nj5SkZt7Q&amp;ust=1382050410833416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3568" y="301768"/>
            <a:ext cx="7772400" cy="1975104"/>
          </a:xfrm>
        </p:spPr>
        <p:txBody>
          <a:bodyPr>
            <a:normAutofit/>
          </a:bodyPr>
          <a:lstStyle/>
          <a:p>
            <a:r>
              <a:rPr lang="en-NZ" sz="5400" dirty="0" smtClean="0"/>
              <a:t>Tongan colours</a:t>
            </a:r>
            <a:endParaRPr lang="en-NZ" sz="5400" dirty="0"/>
          </a:p>
        </p:txBody>
      </p:sp>
      <p:pic>
        <p:nvPicPr>
          <p:cNvPr id="1026" name="Picture 2" descr="http://t3.gstatic.com/images?q=tbn:ANd9GcRxFPansMUmes8hQ3mh_r_cPFRhqVpTGg1hVZX7XporDGlo33Do:www.probertencyclopaedia.com/photolib/flags/Tong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1504516"/>
            <a:ext cx="3915855" cy="32926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t3.gstatic.com/images?q=tbn:ANd9GcTz-AQQJrapVZnr5LJv_nIYJNNEa5bJkvOXPgMCEth8zswaUvOB:upload.wikimedia.org/wikipedia/commons/4/43/Coat_of_arms_of_Tonga.sv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685856"/>
            <a:ext cx="3384376" cy="4191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7884272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www.divediscovery.com/images/TonganBeachResort_6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3063736"/>
            <a:ext cx="5976664" cy="34293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691680" y="1124744"/>
            <a:ext cx="648072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6000" dirty="0" smtClean="0"/>
              <a:t>BLUE- LANU PULU</a:t>
            </a:r>
          </a:p>
          <a:p>
            <a:endParaRPr lang="en-NZ" sz="6000" dirty="0"/>
          </a:p>
        </p:txBody>
      </p:sp>
    </p:spTree>
    <p:extLst>
      <p:ext uri="{BB962C8B-B14F-4D97-AF65-F5344CB8AC3E}">
        <p14:creationId xmlns:p14="http://schemas.microsoft.com/office/powerpoint/2010/main" val="363277588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39552" y="260648"/>
            <a:ext cx="842493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5400" dirty="0" smtClean="0"/>
              <a:t>BROWN-LANU MELOMOLE</a:t>
            </a:r>
            <a:endParaRPr lang="en-NZ" sz="5400" dirty="0"/>
          </a:p>
        </p:txBody>
      </p:sp>
      <p:pic>
        <p:nvPicPr>
          <p:cNvPr id="4098" name="Picture 2" descr="http://t0.gstatic.com/images?q=tbn:ANd9GcTnC3Uxrr-iELDCq0Cjyn0Iu-OMlVqr2ze9EF5-7W1htPr_10_p:upload.wikimedia.org/wikipedia/commons/a/ac/Tongan_seniti_coi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2265" y="1628800"/>
            <a:ext cx="5688632" cy="4680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045430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7544" y="476672"/>
            <a:ext cx="849694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5400" dirty="0" smtClean="0"/>
              <a:t>YELLOW-LANU ENGEENGA</a:t>
            </a:r>
            <a:endParaRPr lang="en-NZ" sz="5400" dirty="0"/>
          </a:p>
        </p:txBody>
      </p:sp>
      <p:pic>
        <p:nvPicPr>
          <p:cNvPr id="3074" name="Picture 2" descr="http://t0.gstatic.com/images?q=tbn:ANd9GcQPsNeRr8p2Yw0_wqlr1x7UyVthyXLDiAvTPFu2YXRP-8yc__Wd:www.madsci.org/~lynn/juju/Fruit/tonga2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9209" y="2276872"/>
            <a:ext cx="5832648" cy="24441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921976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400">
        <p14:honeycomb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t1.gstatic.com/images?q=tbn:ANd9GcT-QJ4ymaI23oao5P0JRd1TEj_m1xJ2poJNA_q_RtwcsLZicSI5Sw:www.flagsonline.it/Bandiere/bangrandi/tong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8963" y="3068960"/>
            <a:ext cx="5724356" cy="3096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611560" y="1052736"/>
            <a:ext cx="828092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5400" smtClean="0"/>
              <a:t>RED-LANU KULOKULA</a:t>
            </a:r>
            <a:endParaRPr lang="en-NZ" sz="5400" dirty="0"/>
          </a:p>
        </p:txBody>
      </p:sp>
    </p:spTree>
    <p:extLst>
      <p:ext uri="{BB962C8B-B14F-4D97-AF65-F5344CB8AC3E}">
        <p14:creationId xmlns:p14="http://schemas.microsoft.com/office/powerpoint/2010/main" val="21582583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tro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Metro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111</TotalTime>
  <Words>11</Words>
  <Application>Microsoft Office PowerPoint</Application>
  <PresentationFormat>On-screen Show (4:3)</PresentationFormat>
  <Paragraphs>5</Paragraphs>
  <Slides>5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  <vt:variant>
        <vt:lpstr>Custom Shows</vt:lpstr>
      </vt:variant>
      <vt:variant>
        <vt:i4>1</vt:i4>
      </vt:variant>
    </vt:vector>
  </HeadingPairs>
  <TitlesOfParts>
    <vt:vector size="7" baseType="lpstr">
      <vt:lpstr>Metro</vt:lpstr>
      <vt:lpstr>Tongan colours</vt:lpstr>
      <vt:lpstr>PowerPoint Presentation</vt:lpstr>
      <vt:lpstr>PowerPoint Presentation</vt:lpstr>
      <vt:lpstr>PowerPoint Presentation</vt:lpstr>
      <vt:lpstr>PowerPoint Presentation</vt:lpstr>
      <vt:lpstr>Custom Show 1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Tongan colours</dc:title>
  <dc:creator>ICT</dc:creator>
  <cp:lastModifiedBy>ITSUITE</cp:lastModifiedBy>
  <cp:revision>9</cp:revision>
  <dcterms:created xsi:type="dcterms:W3CDTF">2013-10-16T21:26:29Z</dcterms:created>
  <dcterms:modified xsi:type="dcterms:W3CDTF">2013-10-17T23:41:50Z</dcterms:modified>
</cp:coreProperties>
</file>